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496" y="2386684"/>
            <a:ext cx="1568203" cy="38263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42184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讲述了故宫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紫禁城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）的历史、建筑特色及其现状。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865" y="980728"/>
            <a:ext cx="10602683" cy="1139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23273"/>
            <a:ext cx="11485848" cy="4842031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阅读下面短文，用英语回答短文后的问题。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Palace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Museum,or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Forbidden City as we often call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super amazing and really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 in the middle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 very long history of more than 600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Ming and Qing dynasties,24 emperors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皇帝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cool and busy it must have been in the old days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Forbidden City is the biggest wooden palace in the whole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Emperor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Yongle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Ming Dynasty started to build it in 1406 and finished it in 1420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050 buildings and over 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room has something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past 600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through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big fires and scary wars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it’s still standing strong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an old friend telling us stories about the past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46577" y="800363"/>
            <a:ext cx="3047501" cy="418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90814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1925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became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museum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more than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86 million wonderful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artworks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see very pretty china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cups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how good ancient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古代的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people were at making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also many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nice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mountains,rivers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people’s lives 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all over the world come to visit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people want to see this special place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the Forbidden City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did it take to build the Forbidden City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442006" y="1225630"/>
            <a:ext cx="114046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right in the middle of Beijing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内容占位符 7"/>
          <p:cNvSpPr txBox="1"/>
          <p:nvPr/>
        </p:nvSpPr>
        <p:spPr bwMode="auto">
          <a:xfrm>
            <a:off x="360854" y="189258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right in the middle of Beijing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可知，故宫位于北京的中心。故填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right in the middle of Beijing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582" y="3547138"/>
            <a:ext cx="1425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14 years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内容占位符 8"/>
          <p:cNvSpPr txBox="1"/>
          <p:nvPr/>
        </p:nvSpPr>
        <p:spPr bwMode="auto">
          <a:xfrm>
            <a:off x="360854" y="407707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“Emperor Yongle of the Ming Dynasty started to build it in 1406 and finished it in 1420”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可知，它历时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年建成。故填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 years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buildings and rooms are there in the Forbidden City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artworks can you see in the Forbidden City according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+++++++++++++++++++++++++++++++++++++++++++++++++++++++++++++___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95834" y="1340768"/>
            <a:ext cx="80476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There are 1</a:t>
            </a:r>
            <a:r>
              <a:rPr lang="zh-CN" altLang="zh-CN" sz="2400" dirty="0">
                <a:cs typeface="Times New Roman" panose="02020603050405020304" pitchFamily="18" charset="0"/>
              </a:rPr>
              <a:t>，</a:t>
            </a:r>
            <a:r>
              <a:rPr lang="en-US" altLang="zh-CN" sz="2400" dirty="0"/>
              <a:t>050 buildings and over 8</a:t>
            </a:r>
            <a:r>
              <a:rPr lang="zh-CN" altLang="zh-CN" sz="2400" dirty="0">
                <a:cs typeface="Times New Roman" panose="02020603050405020304" pitchFamily="18" charset="0"/>
              </a:rPr>
              <a:t>，</a:t>
            </a:r>
            <a:r>
              <a:rPr lang="en-US" altLang="zh-CN" sz="2400" dirty="0"/>
              <a:t>700 rooms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19168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050 buildings and over 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700 rooms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1050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栋建筑和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8700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多个房间。故填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050 buildings and over 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700 rooms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4603" y="3518260"/>
            <a:ext cx="57479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Pretty china cups and beautiful paintings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内容占位符 10"/>
          <p:cNvSpPr txBox="1"/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see very pretty china cups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there are also many beautiful paintings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可知，参观者可以在故宫看到瓷器和精美画作。故填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 china cups and beautiful paintings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205678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of the Forbidden City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请自拟一句话作答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endParaRPr lang="en-US" altLang="zh-CN" u="sng" dirty="0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2309" y="2188543"/>
            <a:ext cx="5009621" cy="403596"/>
          </a:xfrm>
          <a:prstGeom prst="rect">
            <a:avLst/>
          </a:prstGeom>
        </p:spPr>
      </p:pic>
      <p:sp>
        <p:nvSpPr>
          <p:cNvPr id="4" name="内容占位符 11"/>
          <p:cNvSpPr txBox="1"/>
          <p:nvPr/>
        </p:nvSpPr>
        <p:spPr bwMode="auto">
          <a:xfrm>
            <a:off x="404502" y="3095102"/>
            <a:ext cx="1130732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is amazing because it represents Chinese history and culture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2734</Words>
  <Application>WPS 演示</Application>
  <PresentationFormat>自定义</PresentationFormat>
  <Paragraphs>48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2025-09-16T02:28:21Z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0D660F6CDA174E3194E0DF637FB323B4_12</vt:lpwstr>
  </property>
</Properties>
</file>